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38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42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4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23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4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8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46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1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9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7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19D7C-D2C1-4FA9-85DB-D9933E837A1C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0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8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" y="0"/>
            <a:ext cx="12173472" cy="68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9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1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0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3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6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" y="0"/>
            <a:ext cx="12154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8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" y="0"/>
            <a:ext cx="12154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95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73"/>
            <a:ext cx="12192000" cy="68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21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2024-11-02T18:09:25Z</dcterms:created>
  <dcterms:modified xsi:type="dcterms:W3CDTF">2024-11-02T18:12:38Z</dcterms:modified>
</cp:coreProperties>
</file>