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e World" userId="492d38d6d2cf23ca" providerId="LiveId" clId="{ABF452D5-BFBE-47D5-B77C-3FC8AB8D6F84}"/>
    <pc:docChg chg="modSld">
      <pc:chgData name="One World" userId="492d38d6d2cf23ca" providerId="LiveId" clId="{ABF452D5-BFBE-47D5-B77C-3FC8AB8D6F84}" dt="2024-11-11T14:24:24.646" v="1" actId="1076"/>
      <pc:docMkLst>
        <pc:docMk/>
      </pc:docMkLst>
      <pc:sldChg chg="modSp mod">
        <pc:chgData name="One World" userId="492d38d6d2cf23ca" providerId="LiveId" clId="{ABF452D5-BFBE-47D5-B77C-3FC8AB8D6F84}" dt="2024-11-11T14:24:24.646" v="1" actId="1076"/>
        <pc:sldMkLst>
          <pc:docMk/>
          <pc:sldMk cId="3449886200" sldId="256"/>
        </pc:sldMkLst>
        <pc:picChg chg="mod">
          <ac:chgData name="One World" userId="492d38d6d2cf23ca" providerId="LiveId" clId="{ABF452D5-BFBE-47D5-B77C-3FC8AB8D6F84}" dt="2024-11-11T14:24:24.646" v="1" actId="1076"/>
          <ac:picMkLst>
            <pc:docMk/>
            <pc:sldMk cId="3449886200" sldId="256"/>
            <ac:picMk id="6" creationId="{74416E13-3CB1-4FBA-83EB-283B0A1542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2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4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3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4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6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1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9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7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9D7C-D2C1-4FA9-85DB-D9933E837A1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0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416E13-3CB1-4FBA-83EB-283B0A154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72"/>
            <a:ext cx="12192000" cy="68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DC8758-7C60-49F5-898C-962050E9C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9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B38CE1-F078-4270-885F-3548AB4D1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1C048F-BD71-4AB2-A7EF-6F295ADD3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0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D31EC9-AF95-4D4C-89B8-3B0481348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3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BA023-9583-4BEF-81A9-B683E881A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6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CA76CC-63FD-4600-B33E-AF6639783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8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0BCF80-E673-419C-AE84-172233B7C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9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C59A1E-1DEF-404D-89F1-C0DDBC3FF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21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One World</cp:lastModifiedBy>
  <cp:revision>2</cp:revision>
  <dcterms:created xsi:type="dcterms:W3CDTF">2024-11-02T18:09:25Z</dcterms:created>
  <dcterms:modified xsi:type="dcterms:W3CDTF">2024-11-11T14:24:33Z</dcterms:modified>
</cp:coreProperties>
</file>