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2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7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8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2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5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0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0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8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5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D9EF-BECC-427C-81C0-48B8F531CA1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243C-904A-41AA-A549-D78B28897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5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86"/>
            <a:ext cx="12192000" cy="68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" y="0"/>
            <a:ext cx="12173472" cy="68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5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" y="0"/>
            <a:ext cx="12173472" cy="68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4"/>
            <a:ext cx="12192000" cy="68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" y="0"/>
            <a:ext cx="12173472" cy="68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4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" y="0"/>
            <a:ext cx="12154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" y="0"/>
            <a:ext cx="12154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4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86"/>
            <a:ext cx="12192000" cy="68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51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2024-11-02T17:25:32Z</dcterms:created>
  <dcterms:modified xsi:type="dcterms:W3CDTF">2024-11-02T17:26:01Z</dcterms:modified>
</cp:coreProperties>
</file>