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42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3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6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7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7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9D7C-D2C1-4FA9-85DB-D9933E837A1C}" type="datetimeFigureOut">
              <a:rPr lang="ru-RU" smtClean="0"/>
              <a:t>чт 07.11.24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4F5F-1C77-4D01-B993-8DB490FDA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0A491-0717-484E-A552-9D80AD3C3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8D1A09-A805-4018-8349-A5D64A964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9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CBD1E6-2299-48A0-8219-39687E9FB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1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996DD-A96D-4CAA-B062-3ED9F738FB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C2AE05-B23E-43F6-AFEF-BE484FE54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3877D9-7474-4528-8930-6FE267BF9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748A4B-661F-4BEF-A7F7-34FC80D80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7FCB12-E6BF-48A0-A4D4-1F8B26712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8BEB90-A74D-43CC-8823-A3AD51FA00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1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Резеда Загидуллина</cp:lastModifiedBy>
  <cp:revision>3</cp:revision>
  <dcterms:created xsi:type="dcterms:W3CDTF">2024-11-02T18:09:25Z</dcterms:created>
  <dcterms:modified xsi:type="dcterms:W3CDTF">2024-11-07T08:55:16Z</dcterms:modified>
</cp:coreProperties>
</file>